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4" ContentType="video/mp4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66" r:id="rId1"/>
  </p:sldMasterIdLst>
  <p:notesMasterIdLst>
    <p:notesMasterId r:id="rId2"/>
  </p:notesMasterIdLst>
  <p:sldIdLst>
    <p:sldId id="262" r:id="rId3"/>
    <p:sldId id="263" r:id="rId4"/>
    <p:sldId id="264" r:id="rId5"/>
    <p:sldId id="265" r:id="rId6"/>
    <p:sldId id="268" r:id="rId7"/>
  </p:sldIdLst>
  <p:sldSz type="screen16x9" cy="6858000" cx="12192000"/>
  <p:notesSz cx="6858000" cy="9144000"/>
  <p:defaultTextStyle>
    <a:defPPr>
      <a:defRPr lang="en-US"/>
    </a:defPPr>
    <a:lvl1pPr algn="l" defTabSz="4572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tableStyles" Target="tableStyles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media1.mp4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0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01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0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0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0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95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dirty="0" lang="en-US"/>
          </a:p>
        </p:txBody>
      </p:sp>
      <p:sp>
        <p:nvSpPr>
          <p:cNvPr id="104859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59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59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67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algn="tl" blurRad="55000" dir="5400000" dist="18000" rotWithShape="0">
              <a:srgbClr val="000000">
                <a:alpha val="40000"/>
              </a:srgbClr>
            </a:outerShdw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algn="ctr"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68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algn="ctr" indent="0" marL="0">
              <a:buNone/>
              <a:defRPr sz="18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6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7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7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12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algn="ctr"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1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1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1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5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algn="r" indent="0" marL="0">
              <a:buNone/>
              <a:defRPr sz="14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5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5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5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  <p:sp>
        <p:nvSpPr>
          <p:cNvPr id="1048659" name="TextBox 10"/>
          <p:cNvSpPr txBox="1"/>
          <p:nvPr/>
        </p:nvSpPr>
        <p:spPr>
          <a:xfrm>
            <a:off x="836612" y="735241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lstStyle>
            <a:lvl1pPr>
              <a:spcBef>
                <a:spcPct val="0"/>
              </a:spcBef>
              <a:buNone/>
              <a:defRPr b="0" cap="all" sz="3200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algn="tl" blurRad="28575" dir="14040000" dist="38100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dirty="0" sz="8000" lang="en-US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48660" name="TextBox 12"/>
          <p:cNvSpPr txBox="1"/>
          <p:nvPr/>
        </p:nvSpPr>
        <p:spPr>
          <a:xfrm>
            <a:off x="10657956" y="2972093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lstStyle>
            <a:lvl1pPr>
              <a:spcBef>
                <a:spcPct val="0"/>
              </a:spcBef>
              <a:buNone/>
              <a:defRPr b="0" cap="all" sz="3200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algn="tl" blurRad="28575" dir="14040000" dist="38100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lvl="0"/>
            <a:r>
              <a:rPr dirty="0" sz="8000" lang="en-US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07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algn="ctr"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0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0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1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79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algn="ctr" indent="0" marL="0">
              <a:lnSpc>
                <a:spcPct val="100000"/>
              </a:lnSpc>
              <a:buNone/>
              <a:defRPr b="0" sz="2400">
                <a:solidFill>
                  <a:schemeClr val="tx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0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algn="ctr" indent="0" marL="0">
              <a:lnSpc>
                <a:spcPct val="100000"/>
              </a:lnSpc>
              <a:buNone/>
              <a:defRPr b="0" sz="2400">
                <a:solidFill>
                  <a:schemeClr val="tx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2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algn="ctr" indent="0" marL="0">
              <a:lnSpc>
                <a:spcPct val="100000"/>
              </a:lnSpc>
              <a:buNone/>
              <a:defRPr b="0" sz="2400">
                <a:solidFill>
                  <a:schemeClr val="tx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4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8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8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23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algn="ctr" indent="0" marL="0">
              <a:lnSpc>
                <a:spcPct val="100000"/>
              </a:lnSpc>
              <a:buNone/>
              <a:defRPr b="0" sz="2000">
                <a:solidFill>
                  <a:schemeClr val="tx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24" name="Picture Placeholder 2"/>
          <p:cNvSpPr>
            <a:spLocks noChangeAspect="1" noGrp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algn="tl" blurRad="55000" dir="5400000" dist="18000" rotWithShape="0">
              <a:srgbClr val="000000">
                <a:alpha val="40000"/>
              </a:srgbClr>
            </a:outerShdw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25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2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algn="ctr" indent="0" marL="0">
              <a:lnSpc>
                <a:spcPct val="100000"/>
              </a:lnSpc>
              <a:buNone/>
              <a:defRPr b="0" sz="2000">
                <a:solidFill>
                  <a:schemeClr val="tx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27" name="Picture Placeholder 2"/>
          <p:cNvSpPr>
            <a:spLocks noChangeAspect="1" noGrp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algn="tl" blurRad="55000" dir="5400000" dist="18000" rotWithShape="0">
              <a:srgbClr val="000000">
                <a:alpha val="40000"/>
              </a:srgbClr>
            </a:outerShdw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28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2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algn="ctr" indent="0" marL="0">
              <a:lnSpc>
                <a:spcPct val="100000"/>
              </a:lnSpc>
              <a:buNone/>
              <a:defRPr b="0" sz="2000">
                <a:solidFill>
                  <a:schemeClr val="tx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0" name="Picture Placeholder 2"/>
          <p:cNvSpPr>
            <a:spLocks noChangeAspect="1" noGrp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algn="tl" blurRad="55000" dir="5400000" dist="18000" rotWithShape="0">
              <a:srgbClr val="000000">
                <a:alpha val="40000"/>
              </a:srgbClr>
            </a:outerShdw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31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3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3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95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9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9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9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/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49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5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5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5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62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6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6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36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algn="ctr"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3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3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7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7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7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7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7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41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indent="0" marL="0">
              <a:lnSpc>
                <a:spcPct val="100000"/>
              </a:lnSpc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2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4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indent="0" marL="0">
              <a:lnSpc>
                <a:spcPct val="100000"/>
              </a:lnSpc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4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4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46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47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0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0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0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8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89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90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algn="ctr"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9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9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17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algn="tl" blurRad="55000" dir="5400000" dist="18000" rotWithShape="0">
              <a:srgbClr val="000000">
                <a:alpha val="40000"/>
              </a:srgbClr>
            </a:outerShdw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algn="ctr"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18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algn="ctr" indent="0" marL="0">
              <a:buNone/>
              <a:defRPr sz="18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1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62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2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5F54D-928D-42FD-AF01-9DD5E478CE7D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AB9780-E7DA-4CA2-85E9-FEF9D13E72A5}" type="slidenum">
              <a:rPr lang="en-IN" smtClean="0"/>
              <a:t>‹#›</a:t>
            </a:fld>
            <a:endParaRPr lang="en-IN"/>
          </a:p>
        </p:txBody>
      </p:sp>
    </p:spTree>
  </p:cSld>
  <p:clrMap accent1="accent1" accent2="accent2" accent3="accent3" accent4="accent4" accent5="accent5" accent6="accent6" bg1="dk1" bg2="dk2" tx1="lt1" tx2="lt2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p:txStyles>
    <p:titleStyle>
      <a:lvl1pPr algn="ctr" defTabSz="914400" eaLnBrk="1" hangingPunct="1" latinLnBrk="0" rtl="0">
        <a:lnSpc>
          <a:spcPct val="90000"/>
        </a:lnSpc>
        <a:spcBef>
          <a:spcPct val="0"/>
        </a:spcBef>
        <a:buNone/>
        <a:defRPr b="1" cap="all" sz="3400" i="0" kern="1200">
          <a:solidFill>
            <a:schemeClr val="tx1"/>
          </a:solidFill>
          <a:effectLst>
            <a:outerShdw algn="tl" blurRad="50800" dir="2700000" dist="63500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algn="tl" blurRad="50800" dir="2700000" dist="38100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algn="tl" blurRad="50800" dir="2700000" dist="38100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algn="tl" blurRad="50800" dir="2700000" dist="38100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algn="tl" blurRad="50800" dir="2700000" dist="38100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algn="tl" blurRad="50800" dir="2700000" dist="38100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algn="tl" blurRad="50800" dir="2700000" dist="38100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algn="tl" blurRad="50800" dir="2700000" dist="38100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algn="tl" blurRad="50800" dir="2700000" dist="38100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algn="tl" blurRad="50800" dir="2700000" dist="38100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jpeg"/><Relationship Id="rId3" Type="http://schemas.openxmlformats.org/officeDocument/2006/relationships/image" Target="../media/image7.jpe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Subtitle 2"/>
          <p:cNvSpPr>
            <a:spLocks noGrp="1"/>
          </p:cNvSpPr>
          <p:nvPr>
            <p:ph type="subTitle" idx="1"/>
          </p:nvPr>
        </p:nvSpPr>
        <p:spPr>
          <a:xfrm>
            <a:off x="273022" y="89595"/>
            <a:ext cx="9430814" cy="2444871"/>
          </a:xfrm>
        </p:spPr>
        <p:txBody>
          <a:bodyPr>
            <a:normAutofit fontScale="75000" lnSpcReduction="20000"/>
          </a:bodyPr>
          <a:p>
            <a:r>
              <a:rPr b="1" dirty="0" sz="8400" lang="en-IN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algn="tl" dir="2700000" dist="38100" rotWithShape="0">
                    <a:schemeClr val="accent2"/>
                  </a:outerShdw>
                </a:effectLst>
                <a:latin typeface="Arial Black" panose="020B0A04020102020204" pitchFamily="34" charset="0"/>
              </a:rPr>
              <a:t>IBM </a:t>
            </a:r>
          </a:p>
          <a:p>
            <a:r>
              <a:rPr b="1" dirty="0" sz="8400" lang="en-IN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algn="tl" dir="2700000" dist="38100" rotWithShape="0">
                    <a:schemeClr val="accent2"/>
                  </a:outerShdw>
                </a:effectLst>
                <a:latin typeface="Arial Black" panose="020B0A04020102020204" pitchFamily="34" charset="0"/>
              </a:rPr>
              <a:t>Cloud Computing </a:t>
            </a:r>
          </a:p>
          <a:p>
            <a:r>
              <a:rPr dirty="0" lang="en-IN"/>
              <a:t>                  </a:t>
            </a:r>
            <a:endParaRPr b="1" dirty="0" lang="en-IN">
              <a:solidFill>
                <a:schemeClr val="accent2">
                  <a:lumMod val="60000"/>
                  <a:lumOff val="40000"/>
                </a:schemeClr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dirty="0" lang="en-IN"/>
          </a:p>
          <a:p>
            <a:endParaRPr dirty="0" lang="en-IN"/>
          </a:p>
        </p:txBody>
      </p:sp>
      <p:pic>
        <p:nvPicPr>
          <p:cNvPr id="2097157" name="Picture 2" descr="IBM Logo Think, ibm transparent background PNG clipart | HiClipart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8904767" y="347390"/>
            <a:ext cx="2726973" cy="1236555"/>
          </a:xfrm>
          <a:prstGeom prst="rect"/>
          <a:noFill/>
        </p:spPr>
      </p:pic>
      <p:sp>
        <p:nvSpPr>
          <p:cNvPr id="1048600" name="TextBox 5"/>
          <p:cNvSpPr txBox="1"/>
          <p:nvPr/>
        </p:nvSpPr>
        <p:spPr>
          <a:xfrm>
            <a:off x="273022" y="4906052"/>
            <a:ext cx="7819391" cy="802640"/>
          </a:xfrm>
          <a:prstGeom prst="rect"/>
          <a:noFill/>
        </p:spPr>
        <p:txBody>
          <a:bodyPr wrap="square">
            <a:spAutoFit/>
          </a:bodyPr>
          <a:p>
            <a:r>
              <a:rPr b="1" dirty="0" sz="2400" lang="en-IN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algn="tl" dir="2700000" dist="38100" rotWithShape="0">
                    <a:schemeClr val="accent2"/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Project Name : Personal Blog on IBM cloud Static Web Apps</a:t>
            </a:r>
            <a:endParaRPr b="1" dirty="0" sz="2400" lang="en-IN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algn="tl" dir="2700000" dist="38100" rotWithShape="0">
                  <a:schemeClr val="accent2"/>
                </a:outerShdw>
              </a:effectLst>
            </a:endParaRPr>
          </a:p>
        </p:txBody>
      </p:sp>
      <p:sp>
        <p:nvSpPr>
          <p:cNvPr id="1048601" name="TextBox 6"/>
          <p:cNvSpPr txBox="1"/>
          <p:nvPr/>
        </p:nvSpPr>
        <p:spPr>
          <a:xfrm>
            <a:off x="273022" y="5499676"/>
            <a:ext cx="5464206" cy="461665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2400" lang="en-IN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algn="tl" dir="2700000" dist="38100" rotWithShape="0">
                    <a:schemeClr val="accent2"/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Theme:  Personal Food Blog</a:t>
            </a:r>
          </a:p>
        </p:txBody>
      </p:sp>
      <p:pic>
        <p:nvPicPr>
          <p:cNvPr id="2097158" name="Picture 4" descr="IBM Cloud on RedHat – Accelerate business agility and growth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379707" y="2215538"/>
            <a:ext cx="3585804" cy="2008050"/>
          </a:xfrm>
          <a:prstGeom prst="rect"/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Picture 4" descr="foods that have a high iron content"/>
          <p:cNvPicPr>
            <a:picLocks noChangeAspect="1" noChangeArrowheads="1"/>
          </p:cNvPicPr>
          <p:nvPr/>
        </p:nvPicPr>
        <p:blipFill rotWithShape="1">
          <a:blip xmlns:r="http://schemas.openxmlformats.org/officeDocument/2006/relationships" r:embed="rId1"/>
          <a:srcRect t="-1" r="12034" b="-622"/>
          <a:stretch>
            <a:fillRect/>
          </a:stretch>
        </p:blipFill>
        <p:spPr bwMode="auto">
          <a:xfrm>
            <a:off x="-74644" y="-19050"/>
            <a:ext cx="12191999" cy="6877050"/>
          </a:xfrm>
          <a:prstGeom prst="rect"/>
          <a:noFill/>
        </p:spPr>
      </p:pic>
      <p:sp>
        <p:nvSpPr>
          <p:cNvPr id="1048592" name="TextBox 1"/>
          <p:cNvSpPr txBox="1"/>
          <p:nvPr/>
        </p:nvSpPr>
        <p:spPr>
          <a:xfrm>
            <a:off x="5747659" y="1250302"/>
            <a:ext cx="8509518" cy="1069340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6600" lang="en-IN">
                <a:solidFill>
                  <a:srgbClr val="FFFF00"/>
                </a:solidFill>
                <a:latin typeface="Arial Black" panose="020B0A04020102020204" pitchFamily="34" charset="0"/>
              </a:rPr>
              <a:t>FOOD</a:t>
            </a:r>
            <a:r>
              <a:rPr b="1" dirty="0" sz="6600" lang="en-IN">
                <a:solidFill>
                  <a:schemeClr val="tx1">
                    <a:lumMod val="95000"/>
                  </a:schemeClr>
                </a:solidFill>
                <a:latin typeface="Arial Black" panose="020B0A04020102020204" pitchFamily="34" charset="0"/>
              </a:rPr>
              <a:t> BLOG</a:t>
            </a:r>
          </a:p>
        </p:txBody>
      </p:sp>
      <p:sp>
        <p:nvSpPr>
          <p:cNvPr id="1048593" name="TextBox 2"/>
          <p:cNvSpPr txBox="1"/>
          <p:nvPr/>
        </p:nvSpPr>
        <p:spPr>
          <a:xfrm>
            <a:off x="1380931" y="2430624"/>
            <a:ext cx="5243805" cy="1691641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3600" lang="en-IN">
                <a:latin typeface="Arial Black" panose="020B0A04020102020204" pitchFamily="34" charset="0"/>
              </a:rPr>
              <a:t>THE GOOD FOODS </a:t>
            </a:r>
            <a:r>
              <a:rPr b="1" dirty="0" sz="3600" lang="en-IN">
                <a:solidFill>
                  <a:srgbClr val="FFFF00"/>
                </a:solidFill>
                <a:latin typeface="Arial Black" panose="020B0A04020102020204" pitchFamily="34" charset="0"/>
              </a:rPr>
              <a:t>STARTS</a:t>
            </a:r>
            <a:r>
              <a:rPr b="1" dirty="0" sz="3600" lang="en-IN">
                <a:latin typeface="Arial Black" panose="020B0A04020102020204" pitchFamily="34" charset="0"/>
              </a:rPr>
              <a:t> WITH GOOD PRODUCT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2" descr="Black screen, space, HD phone wallpaper | Peakpx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0" y="0"/>
            <a:ext cx="3715282" cy="6858000"/>
          </a:xfrm>
          <a:prstGeom prst="rect"/>
          <a:noFill/>
        </p:spPr>
      </p:pic>
      <p:pic>
        <p:nvPicPr>
          <p:cNvPr id="2097154" name="Picture 4" descr="Download Pure White Blank Canvas Wallpaper | Wallpapers.com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8431444" y="0"/>
            <a:ext cx="3760556" cy="6870742"/>
          </a:xfrm>
          <a:prstGeom prst="rect"/>
          <a:noFill/>
        </p:spPr>
      </p:pic>
      <p:pic>
        <p:nvPicPr>
          <p:cNvPr id="2097155" name="Picture 6" descr="How technology can help you track your favourite food from farm to fork -  The Economic Times"/>
          <p:cNvPicPr>
            <a:picLocks noChangeAspect="1" noChangeArrowheads="1"/>
          </p:cNvPicPr>
          <p:nvPr/>
        </p:nvPicPr>
        <p:blipFill rotWithShape="1">
          <a:blip xmlns:r="http://schemas.openxmlformats.org/officeDocument/2006/relationships" r:embed="rId3"/>
          <a:srcRect l="1" t="-688" r="-8000" b="16817"/>
          <a:stretch>
            <a:fillRect/>
          </a:stretch>
        </p:blipFill>
        <p:spPr bwMode="auto">
          <a:xfrm rot="5400000">
            <a:off x="2379781" y="1345736"/>
            <a:ext cx="7432436" cy="4740963"/>
          </a:xfrm>
          <a:prstGeom prst="rect"/>
          <a:noFill/>
        </p:spPr>
      </p:pic>
      <p:sp>
        <p:nvSpPr>
          <p:cNvPr id="1048588" name="TextBox 1"/>
          <p:cNvSpPr txBox="1"/>
          <p:nvPr/>
        </p:nvSpPr>
        <p:spPr>
          <a:xfrm>
            <a:off x="205273" y="167951"/>
            <a:ext cx="3116425" cy="400110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2000" lang="en-IN" u="sng"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Project definition:</a:t>
            </a:r>
          </a:p>
        </p:txBody>
      </p:sp>
      <p:sp>
        <p:nvSpPr>
          <p:cNvPr id="1048589" name="TextBox 2"/>
          <p:cNvSpPr txBox="1"/>
          <p:nvPr/>
        </p:nvSpPr>
        <p:spPr>
          <a:xfrm>
            <a:off x="326571" y="736012"/>
            <a:ext cx="2995127" cy="5425440"/>
          </a:xfrm>
          <a:prstGeom prst="rect"/>
          <a:noFill/>
        </p:spPr>
        <p:txBody>
          <a:bodyPr rtlCol="0" wrap="square">
            <a:spAutoFit/>
          </a:bodyPr>
          <a:p>
            <a:pPr algn="just" indent="-285750" marL="285750">
              <a:buFont typeface="Wingdings" panose="05000000000000000000" pitchFamily="2" charset="2"/>
              <a:buChar char="Ø"/>
            </a:pPr>
            <a:r>
              <a:rPr b="1" dirty="0" lang="en-IN">
                <a:latin typeface="Calibri" panose="020F0502020204030204" pitchFamily="34" charset="0"/>
                <a:cs typeface="Calibri" panose="020F0502020204030204" pitchFamily="34" charset="0"/>
              </a:rPr>
              <a:t>The project is to create a personal food blog hosted on IBM Cloud Static Web Apps</a:t>
            </a:r>
          </a:p>
          <a:p>
            <a:pPr algn="just"/>
            <a:r>
              <a:rPr b="1" dirty="0" lang="en-IN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just" indent="-285750" marL="285750">
              <a:buFont typeface="Wingdings" panose="05000000000000000000" pitchFamily="2" charset="2"/>
              <a:buChar char="Ø"/>
            </a:pPr>
            <a:r>
              <a:rPr b="1" dirty="0" lang="en-IN">
                <a:latin typeface="Calibri" panose="020F0502020204030204" pitchFamily="34" charset="0"/>
                <a:cs typeface="Calibri" panose="020F0502020204030204" pitchFamily="34" charset="0"/>
              </a:rPr>
              <a:t>The goal is to share food journalism  interlinking a gourmet  interest in food ,tips ,food photography .</a:t>
            </a:r>
          </a:p>
          <a:p>
            <a:pPr algn="just"/>
            <a:endParaRPr b="1" dirty="0" lang="en-I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-285750" marL="285750">
              <a:buFont typeface="Wingdings" panose="05000000000000000000" pitchFamily="2" charset="2"/>
              <a:buChar char="Ø"/>
            </a:pPr>
            <a:r>
              <a:rPr b="1" dirty="0" lang="en-IN">
                <a:latin typeface="Calibri" panose="020F0502020204030204" pitchFamily="34" charset="0"/>
                <a:cs typeface="Calibri" panose="020F0502020204030204" pitchFamily="34" charset="0"/>
              </a:rPr>
              <a:t> Our Food Blog  can be about  the cuisine of different cultures and offer readers a way to access delicious  </a:t>
            </a:r>
            <a:r>
              <a:rPr b="1" dirty="0" lang="en-IN" err="1">
                <a:latin typeface="Calibri" panose="020F0502020204030204" pitchFamily="34" charset="0"/>
                <a:cs typeface="Calibri" panose="020F0502020204030204" pitchFamily="34" charset="0"/>
              </a:rPr>
              <a:t>receipes</a:t>
            </a:r>
            <a:r>
              <a:rPr b="1" dirty="0" lang="en-IN">
                <a:latin typeface="Calibri" panose="020F0502020204030204" pitchFamily="34" charset="0"/>
                <a:cs typeface="Calibri" panose="020F0502020204030204" pitchFamily="34" charset="0"/>
              </a:rPr>
              <a:t> and kitchen tips without having to shell out for a cookbook or make a call to a relative for help.</a:t>
            </a:r>
          </a:p>
        </p:txBody>
      </p:sp>
      <p:sp>
        <p:nvSpPr>
          <p:cNvPr id="1048590" name="TextBox 3"/>
          <p:cNvSpPr txBox="1"/>
          <p:nvPr/>
        </p:nvSpPr>
        <p:spPr>
          <a:xfrm>
            <a:off x="8551506" y="90697"/>
            <a:ext cx="3505200" cy="369332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lang="en-IN" u="sng">
                <a:solidFill>
                  <a:schemeClr val="accent1"/>
                </a:solidFill>
                <a:cs typeface="Calibri" panose="020F0502020204030204" pitchFamily="34" charset="0"/>
              </a:rPr>
              <a:t>Design Thinking:</a:t>
            </a:r>
          </a:p>
        </p:txBody>
      </p:sp>
      <p:sp>
        <p:nvSpPr>
          <p:cNvPr id="1048591" name="TextBox 5"/>
          <p:cNvSpPr txBox="1"/>
          <p:nvPr/>
        </p:nvSpPr>
        <p:spPr>
          <a:xfrm>
            <a:off x="8551506" y="419936"/>
            <a:ext cx="3205983" cy="7343139"/>
          </a:xfrm>
          <a:prstGeom prst="rect"/>
          <a:noFill/>
          <a:ln>
            <a:noFill/>
          </a:ln>
        </p:spPr>
        <p:txBody>
          <a:bodyPr rtlCol="0" wrap="square">
            <a:spAutoFit/>
          </a:bodyPr>
          <a:p>
            <a:r>
              <a:rPr b="1" dirty="0" lang="en-IN" u="sng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Content Planning: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lang="en-I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sz="1600" lang="en-I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 the blogs Structure , including sections for foods stories ,Eco -friendly tips , photos and possibly a map showing the restaurants places </a:t>
            </a:r>
          </a:p>
          <a:p>
            <a:r>
              <a:rPr b="1" dirty="0" lang="en-IN" u="sng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Content Creation</a:t>
            </a:r>
            <a:r>
              <a:rPr b="1" dirty="0" lang="en-I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 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b="1" dirty="0" sz="1600" lang="en-I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Writing about the latest food        trends, like plant-based eating or air fryer recipes. </a:t>
            </a:r>
          </a:p>
          <a:p>
            <a:r>
              <a:rPr b="1" dirty="0" lang="en-IN" u="sng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Website  Design: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lang="en-I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sz="1600" lang="en-I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an aesthetically pleasing and user-friendly layout for the blog using HTML,CSS and Possibly JavaScript for interactive elements.</a:t>
            </a:r>
          </a:p>
          <a:p>
            <a:r>
              <a:rPr b="1" dirty="0" lang="en-IN" u="sng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IBM  Cloud Setup: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b="1" dirty="0" sz="1600" lang="en-I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up an account on IBM Cloud and create a Static Web App to host the blog.</a:t>
            </a:r>
          </a:p>
          <a:p>
            <a:r>
              <a:rPr b="1" dirty="0" lang="en-IN" u="sng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Content Management: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lang="en-I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sz="1600" lang="en-IN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Choose a suitable Content Management System(CMS) or Static site generator to make it easy to update and manage it.</a:t>
            </a:r>
            <a:endParaRPr b="1" dirty="0" sz="1600" lang="en-IN">
              <a:solidFill>
                <a:schemeClr val="bg1"/>
              </a:solidFill>
            </a:endParaRPr>
          </a:p>
          <a:p>
            <a:endParaRPr dirty="0" lang="en-IN">
              <a:solidFill>
                <a:schemeClr val="bg1"/>
              </a:solidFill>
            </a:endParaRPr>
          </a:p>
          <a:p>
            <a:r>
              <a:rPr dirty="0" lang="en-IN">
                <a:solidFill>
                  <a:schemeClr val="bg1"/>
                </a:solidFill>
              </a:rPr>
              <a:t>       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food_-_24999 (720p)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174426" y="1958197"/>
            <a:ext cx="4596997" cy="2585811"/>
          </a:xfrm>
          <a:prstGeom prst="rect"/>
        </p:spPr>
      </p:pic>
      <p:sp>
        <p:nvSpPr>
          <p:cNvPr id="1048584" name="TextBox 2"/>
          <p:cNvSpPr txBox="1"/>
          <p:nvPr/>
        </p:nvSpPr>
        <p:spPr>
          <a:xfrm>
            <a:off x="931830" y="541174"/>
            <a:ext cx="3108326" cy="369332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lang="en-IN" u="sng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algn="tl" dir="2700000" dist="38100" rotWithShape="0">
                    <a:schemeClr val="accent2"/>
                  </a:outerShdw>
                </a:effectLst>
                <a:latin typeface="Arial Black" panose="020B0A04020102020204" pitchFamily="34" charset="0"/>
              </a:rPr>
              <a:t>Cooking Tips Demo:</a:t>
            </a:r>
          </a:p>
        </p:txBody>
      </p:sp>
      <p:sp>
        <p:nvSpPr>
          <p:cNvPr id="1048585" name="TextBox 3"/>
          <p:cNvSpPr txBox="1"/>
          <p:nvPr/>
        </p:nvSpPr>
        <p:spPr>
          <a:xfrm>
            <a:off x="1091682" y="1184988"/>
            <a:ext cx="4380429" cy="358141"/>
          </a:xfrm>
          <a:prstGeom prst="rect"/>
          <a:noFill/>
        </p:spPr>
        <p:txBody>
          <a:bodyPr rtlCol="0" wrap="none">
            <a:spAutoFit/>
          </a:bodyPr>
          <a:p>
            <a:r>
              <a:rPr b="1" dirty="0" lang="en-IN" u="sng"/>
              <a:t>Click  </a:t>
            </a:r>
            <a:r>
              <a:rPr b="1" dirty="0" lang="en-IN" err="1" u="sng"/>
              <a:t>playbutton</a:t>
            </a:r>
            <a:r>
              <a:rPr b="1" dirty="0" lang="en-IN" u="sng"/>
              <a:t>     to watch below video:  </a:t>
            </a:r>
          </a:p>
        </p:txBody>
      </p:sp>
      <p:sp>
        <p:nvSpPr>
          <p:cNvPr id="1048586" name="Flowchart: Extract 4"/>
          <p:cNvSpPr/>
          <p:nvPr/>
        </p:nvSpPr>
        <p:spPr>
          <a:xfrm rot="5247717">
            <a:off x="3092201" y="1279868"/>
            <a:ext cx="276253" cy="204792"/>
          </a:xfrm>
          <a:prstGeom prst="flowChartExtrac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  <p:sp>
        <p:nvSpPr>
          <p:cNvPr id="1048587" name="Speech Bubble: Oval 5"/>
          <p:cNvSpPr/>
          <p:nvPr/>
        </p:nvSpPr>
        <p:spPr>
          <a:xfrm>
            <a:off x="7511143" y="2547257"/>
            <a:ext cx="1810139" cy="881743"/>
          </a:xfrm>
          <a:prstGeom prst="wedgeEllipseCallout"/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b="1" dirty="0" sz="2400" lang="en-IN">
                <a:solidFill>
                  <a:schemeClr val="bg1"/>
                </a:solidFill>
              </a:rPr>
              <a:t>Tips</a:t>
            </a: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27520" fill="hold" id="6"/>
                                        <p:tgtEl>
                                          <p:spTgt spid="2097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52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5" name=""/>
          <p:cNvSpPr txBox="1"/>
          <p:nvPr/>
        </p:nvSpPr>
        <p:spPr>
          <a:xfrm>
            <a:off x="3650928" y="3219450"/>
            <a:ext cx="4445072" cy="574040"/>
          </a:xfrm>
          <a:prstGeom prst="rect"/>
        </p:spPr>
        <p:txBody>
          <a:bodyPr rtlCol="0" wrap="square">
            <a:spAutoFit/>
          </a:bodyPr>
          <a:p>
            <a:pPr algn="ctr"/>
            <a:r>
              <a:rPr b="1" sz="2800" lang="en-US">
                <a:solidFill>
                  <a:srgbClr val="FFFFFF"/>
                </a:solidFill>
                <a:latin typeface="Noto Sans Deseret"/>
              </a:rPr>
              <a:t>T</a:t>
            </a:r>
            <a:r>
              <a:rPr b="1" sz="2800" lang="en-US">
                <a:solidFill>
                  <a:srgbClr val="FFFFFF"/>
                </a:solidFill>
                <a:latin typeface="Noto Sans Deseret"/>
              </a:rPr>
              <a:t>H</a:t>
            </a:r>
            <a:r>
              <a:rPr b="1" sz="2800" lang="en-US">
                <a:solidFill>
                  <a:srgbClr val="FFFFFF"/>
                </a:solidFill>
                <a:latin typeface="Noto Sans Deseret"/>
              </a:rPr>
              <a:t>A</a:t>
            </a:r>
            <a:r>
              <a:rPr b="1" sz="2800" lang="en-US">
                <a:solidFill>
                  <a:srgbClr val="FFFFFF"/>
                </a:solidFill>
                <a:latin typeface="Noto Sans Deseret"/>
              </a:rPr>
              <a:t>N</a:t>
            </a:r>
            <a:r>
              <a:rPr b="1" sz="2800" lang="en-US">
                <a:solidFill>
                  <a:srgbClr val="FFFFFF"/>
                </a:solidFill>
                <a:latin typeface="Noto Sans Deseret"/>
              </a:rPr>
              <a:t>K</a:t>
            </a:r>
            <a:r>
              <a:rPr b="1" sz="2800" lang="en-US">
                <a:solidFill>
                  <a:srgbClr val="FFFFFF"/>
                </a:solidFill>
                <a:latin typeface="Noto Sans Deseret"/>
              </a:rPr>
              <a:t> </a:t>
            </a:r>
            <a:r>
              <a:rPr b="1" sz="2800" lang="en-US">
                <a:solidFill>
                  <a:srgbClr val="FFFFFF"/>
                </a:solidFill>
                <a:latin typeface="Noto Sans Deseret"/>
              </a:rPr>
              <a:t>YOU</a:t>
            </a:r>
            <a:r>
              <a:rPr b="1" sz="2800" lang="en-US">
                <a:solidFill>
                  <a:srgbClr val="FFFFFF"/>
                </a:solidFill>
                <a:latin typeface="Noto Sans Deseret"/>
              </a:rPr>
              <a:t> </a:t>
            </a:r>
            <a:endParaRPr b="1" sz="2800" lang="en-GB">
              <a:solidFill>
                <a:srgbClr val="FFFFFF"/>
              </a:solidFill>
              <a:latin typeface="Noto Sans Deseret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lastClr="000000" val="windowText"/>
      </a:dk1>
      <a:lt1>
        <a:sysClr lastClr="FFFFFF" val="window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r="5400000" dist="38100" rotWithShape="0" sy="96000">
              <a:srgbClr val="000000">
                <a:alpha val="54000"/>
              </a:srgbClr>
            </a:outerShdw>
          </a:effectLst>
        </a:effectStyle>
        <a:effectStyle>
          <a:effectLst>
            <a:outerShdw algn="ctr" blurRad="76200" dir="5400000" dist="38100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dir="t" rig="balanced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>
            <a:fillRect/>
          </a:stretch>
        </a:blip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Presentation</dc:title>
  <dc:creator>Devadharshni M</dc:creator>
  <cp:lastModifiedBy>Devadharshni M</cp:lastModifiedBy>
  <dcterms:created xsi:type="dcterms:W3CDTF">2023-09-27T04:33:52Z</dcterms:created>
  <dcterms:modified xsi:type="dcterms:W3CDTF">2023-09-28T03:47:01Z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7f10002b3adc447ea1d61c181e9af057</vt:lpwstr>
  </property>
</Properties>
</file>